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Merriweather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Merriweather-bold.fntdata"/><Relationship Id="rId27" Type="http://schemas.openxmlformats.org/officeDocument/2006/relationships/font" Target="fonts/Merriweathe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Merriweather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dccd02e59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dccd02e59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Jiajie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dccd02e59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dccd02e59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Jiajie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dccd02e59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dccd02e59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Jiajie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dccd02e59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dccd02e59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Hongcheng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dccd02e5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dccd02e5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Hongcheng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dccd02e59_4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dccd02e59_4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Hongcheng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dccd02e59_6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dccd02e59_6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Zack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dccd02e59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dccd02e59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Zack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dccd02e5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dccd02e5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7dccd02e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7dccd02e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Zack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dccd02e59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dccd02e5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Zack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dccd02e59_6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dccd02e59_6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Spancer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dccd02e59_6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dccd02e59_6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Spancer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dccd02e59_6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dccd02e59_6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Spancer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dccd02e59_6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dccd02e59_6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Spancer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dccd02e59_6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dccd02e59_6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Spancer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440 Group 20: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Advisor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Hongcheng Wu, Spancer Guo, Jiajie Lin, Zachary Flebbe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is Travel Advisor for?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Travel Advisor benefits not only the visitors of the National Parks, but the parks themselves.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By using the application, visitors are able to get the best experience possible.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Optimize time within the park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Share experiences with others via the photo gallery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Ensure visitor safety, in turn, makes people more likely to return &amp; refer others; this benefits the park.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Stakeholders</a:t>
            </a:r>
            <a:endParaRPr/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 sz="1800">
                <a:solidFill>
                  <a:schemeClr val="lt2"/>
                </a:solidFill>
              </a:rPr>
              <a:t>Technology experts</a:t>
            </a:r>
            <a:endParaRPr sz="1800">
              <a:solidFill>
                <a:schemeClr val="lt2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 sz="1800">
                <a:solidFill>
                  <a:schemeClr val="lt2"/>
                </a:solidFill>
              </a:rPr>
              <a:t>provide customers with the best technology</a:t>
            </a:r>
            <a:endParaRPr sz="1800">
              <a:solidFill>
                <a:schemeClr val="lt2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 sz="1800">
                <a:solidFill>
                  <a:schemeClr val="lt2"/>
                </a:solidFill>
              </a:rPr>
              <a:t>They have to understand the customer’s demands and developer’s needs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 sz="1800">
                <a:solidFill>
                  <a:schemeClr val="lt2"/>
                </a:solidFill>
              </a:rPr>
              <a:t>Software Developer</a:t>
            </a:r>
            <a:endParaRPr sz="1800">
              <a:solidFill>
                <a:schemeClr val="lt2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 sz="1800">
                <a:solidFill>
                  <a:schemeClr val="lt2"/>
                </a:solidFill>
              </a:rPr>
              <a:t> In charge of the software architecture. </a:t>
            </a:r>
            <a:endParaRPr sz="1800">
              <a:solidFill>
                <a:schemeClr val="lt2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 sz="1800">
                <a:solidFill>
                  <a:schemeClr val="lt2"/>
                </a:solidFill>
              </a:rPr>
              <a:t>UI, back-end, and </a:t>
            </a:r>
            <a:r>
              <a:rPr lang="en" sz="1800">
                <a:solidFill>
                  <a:schemeClr val="lt2"/>
                </a:solidFill>
              </a:rPr>
              <a:t>maintenance</a:t>
            </a:r>
            <a:r>
              <a:rPr lang="en" sz="1800">
                <a:solidFill>
                  <a:schemeClr val="lt2"/>
                </a:solidFill>
              </a:rPr>
              <a:t>  of the software. 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Stakeholders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(continued) 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Legal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ensure all the data is safe for all customers.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Must obey all fundamental ethical rules and regulatory boundaries.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Must protect data and prevent any mishaps with information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is Travel Advisor used?</a:t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Travel Advisor requires only a smartphone.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Both practical and portable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Cell phone service is required to access the navigation system, photo gallery and the emergency rescue feature.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Offline users still have access to downloadable trail maps.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Scope of the Work</a:t>
            </a:r>
            <a:endParaRPr/>
          </a:p>
        </p:txBody>
      </p:sp>
      <p:sp>
        <p:nvSpPr>
          <p:cNvPr id="148" name="Google Shape;148;p26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Weather advisor is constantly updating weather data; creates precautions for future days, and predicts species activity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Clients can share their experiences, new finds, photos and suggestions on the build-in web community.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If any unexpected emergencies happen, the application provides instructions and 24 hour support.</a:t>
            </a:r>
            <a:endParaRPr sz="1800"/>
          </a:p>
        </p:txBody>
      </p:sp>
      <p:sp>
        <p:nvSpPr>
          <p:cNvPr id="149" name="Google Shape;149;p26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6"/>
          <p:cNvSpPr txBox="1"/>
          <p:nvPr/>
        </p:nvSpPr>
        <p:spPr>
          <a:xfrm>
            <a:off x="568100" y="2349125"/>
            <a:ext cx="3377700" cy="18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CE5CD"/>
                </a:solidFill>
                <a:latin typeface="Roboto"/>
                <a:ea typeface="Roboto"/>
                <a:cs typeface="Roboto"/>
                <a:sym typeface="Roboto"/>
              </a:rPr>
              <a:t>There are countless travel guide applications existing in the world, why would our clients use this application? </a:t>
            </a:r>
            <a:endParaRPr sz="1800">
              <a:solidFill>
                <a:srgbClr val="FCE5C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 List</a:t>
            </a:r>
            <a:endParaRPr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Analysing weather data; predicts species activity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Navigation system: Plans the way to destinations, showing all </a:t>
            </a:r>
            <a:r>
              <a:rPr lang="en" sz="1800"/>
              <a:t>scenic </a:t>
            </a:r>
            <a:r>
              <a:rPr lang="en" sz="1800"/>
              <a:t>spots and species activity spots.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Interactive map: Listing of scenic spots and animals which can be found within the selected area.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Communicate</a:t>
            </a:r>
            <a:r>
              <a:rPr lang="en" sz="1800"/>
              <a:t> with other user: in photo gallery, user can like and comment on photos.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idx="4294967295"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</a:t>
            </a:r>
            <a:r>
              <a:rPr lang="en"/>
              <a:t>Diagram</a:t>
            </a:r>
            <a:endParaRPr/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28112"/>
            <a:ext cx="4594001" cy="344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and Administrator can access all aspects of the system; Emergency Responders can access the rescue feature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Facts and Assumptions</a:t>
            </a:r>
            <a:endParaRPr/>
          </a:p>
        </p:txBody>
      </p:sp>
      <p:sp>
        <p:nvSpPr>
          <p:cNvPr id="169" name="Google Shape;169;p29"/>
          <p:cNvSpPr txBox="1"/>
          <p:nvPr>
            <p:ph idx="1" type="body"/>
          </p:nvPr>
        </p:nvSpPr>
        <p:spPr>
          <a:xfrm>
            <a:off x="4511025" y="433200"/>
            <a:ext cx="45303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Important facts</a:t>
            </a:r>
            <a:r>
              <a:rPr lang="en" sz="1800"/>
              <a:t> include the number of people that have used the application; ratings and comments gathered from the </a:t>
            </a:r>
            <a:r>
              <a:rPr lang="en" sz="1800"/>
              <a:t>users.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This app is only for </a:t>
            </a:r>
            <a:r>
              <a:rPr lang="en" sz="1800"/>
              <a:t>national</a:t>
            </a:r>
            <a:r>
              <a:rPr lang="en" sz="1800"/>
              <a:t> parks and the visitors who are traveling in the park use only, and it would require the application installed on a smartphone.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assume the users of this app have a basic understanding of using a smartphone, and can speak English.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assume the national parks operate within their current guidelines.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Travel Advisor: Enhancing the National Park experience!</a:t>
            </a:r>
            <a:endParaRPr sz="2200"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3865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Travel Advisor?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Travel Advisor is a mobile application designed to improve the National Park experience.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It </a:t>
            </a:r>
            <a:r>
              <a:rPr lang="en" sz="1800"/>
              <a:t>contains</a:t>
            </a:r>
            <a:r>
              <a:rPr lang="en" sz="1800"/>
              <a:t> </a:t>
            </a:r>
            <a:r>
              <a:rPr lang="en" sz="1800"/>
              <a:t>useful</a:t>
            </a:r>
            <a:r>
              <a:rPr lang="en" sz="1800"/>
              <a:t> features to help visitors navigate the park and improve park safety.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Ideally, this will increase the number of visitors coming to the National Parks.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Advisor Key Features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Park Information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Schedule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Ratings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History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Weather Advisory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Photo Gallery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User Submitted photos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Ability to comment and share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Navigation System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Scenic spots displayed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Click on map to display route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Emergency Rescue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 Information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The park’s general information such as hours, rating, parking information etc. will be provided here.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This will also contain a </a:t>
            </a:r>
            <a:r>
              <a:rPr lang="en" sz="2400"/>
              <a:t>brief</a:t>
            </a:r>
            <a:r>
              <a:rPr lang="en" sz="2400"/>
              <a:t> </a:t>
            </a:r>
            <a:r>
              <a:rPr lang="en" sz="2400"/>
              <a:t>description</a:t>
            </a:r>
            <a:r>
              <a:rPr lang="en" sz="2400"/>
              <a:t> of the park along with park history.</a:t>
            </a:r>
            <a:endParaRPr sz="2400"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600" y="2675650"/>
            <a:ext cx="4054752" cy="22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Weather Advisor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system will display the </a:t>
            </a:r>
            <a:r>
              <a:rPr lang="en" sz="1800"/>
              <a:t>forecasted</a:t>
            </a:r>
            <a:r>
              <a:rPr lang="en" sz="1800"/>
              <a:t> weather on the map for different areas of the park. For example: fog on the north side of the park or rain in the south side of the park.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</a:t>
            </a:r>
            <a:r>
              <a:rPr lang="en" sz="1800"/>
              <a:t>athers and analyses weather data; some species are very rare and specific about weather and time, this will help users to observe certain species.</a:t>
            </a:r>
            <a:endParaRPr sz="1800"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00" y="3076825"/>
            <a:ext cx="4213350" cy="1872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 Gallery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Not just a photo gallery, more like a web community where professionals and amateurs can share photos and stories pertaining to the park </a:t>
            </a:r>
            <a:endParaRPr sz="1800"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This feature connects visitors that are interested in the park and develops a network between users.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Users can </a:t>
            </a:r>
            <a:r>
              <a:rPr lang="en" sz="1800"/>
              <a:t>submit</a:t>
            </a:r>
            <a:r>
              <a:rPr lang="en" sz="1800"/>
              <a:t> their own pictures, and once it approved it will be posted in the photo gallery.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Users have the ability to comment on photos.</a:t>
            </a:r>
            <a:endParaRPr sz="1800"/>
          </a:p>
          <a:p>
            <a:pPr indent="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75" y="2880900"/>
            <a:ext cx="4166399" cy="2009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Navigation System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Each location in the park is marked on the map; a brief description of each location will be provided. 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Users can use this to navigate through the park.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Displaying scenic spots and species activity spots around route.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b="19133" l="0" r="0" t="20867"/>
          <a:stretch/>
        </p:blipFill>
        <p:spPr>
          <a:xfrm>
            <a:off x="59813" y="2729525"/>
            <a:ext cx="4210325" cy="212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Rescue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emergency rescue feature would consist of a very minimal UI with a button. 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When the button is pressed, the devices’ current GPS coordinates are recorded and immediately relayed to rescue teams. 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There is a high likelihood the device could run out of battery so this must be instantaneous.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Largest National Park: Gates of the Artic: 13,238 square miles; Larger than Belgium.</a:t>
            </a:r>
            <a:endParaRPr sz="1800"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550" y="2511300"/>
            <a:ext cx="4020851" cy="234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